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3" r:id="rId6"/>
    <p:sldId id="265" r:id="rId7"/>
    <p:sldId id="267" r:id="rId8"/>
    <p:sldId id="269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58" r:id="rId28"/>
    <p:sldId id="260" r:id="rId29"/>
    <p:sldId id="262" r:id="rId30"/>
    <p:sldId id="264" r:id="rId31"/>
    <p:sldId id="266" r:id="rId32"/>
    <p:sldId id="268" r:id="rId33"/>
    <p:sldId id="270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30849-B02E-41E3-9B45-788D38EFE26F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4589-8263-4F81-B9DF-91F8B1A6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30849-B02E-41E3-9B45-788D38EFE26F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4589-8263-4F81-B9DF-91F8B1A6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30849-B02E-41E3-9B45-788D38EFE26F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4589-8263-4F81-B9DF-91F8B1A6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30849-B02E-41E3-9B45-788D38EFE26F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4589-8263-4F81-B9DF-91F8B1A6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30849-B02E-41E3-9B45-788D38EFE26F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4589-8263-4F81-B9DF-91F8B1A6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30849-B02E-41E3-9B45-788D38EFE26F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4589-8263-4F81-B9DF-91F8B1A6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30849-B02E-41E3-9B45-788D38EFE26F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4589-8263-4F81-B9DF-91F8B1A6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30849-B02E-41E3-9B45-788D38EFE26F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4589-8263-4F81-B9DF-91F8B1A6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30849-B02E-41E3-9B45-788D38EFE26F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4589-8263-4F81-B9DF-91F8B1A6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30849-B02E-41E3-9B45-788D38EFE26F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4589-8263-4F81-B9DF-91F8B1A6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30849-B02E-41E3-9B45-788D38EFE26F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4589-8263-4F81-B9DF-91F8B1A6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30849-B02E-41E3-9B45-788D38EFE26F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C4589-8263-4F81-B9DF-91F8B1A67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9.xml"/><Relationship Id="rId18" Type="http://schemas.openxmlformats.org/officeDocument/2006/relationships/slide" Target="slide10.xml"/><Relationship Id="rId26" Type="http://schemas.openxmlformats.org/officeDocument/2006/relationships/slide" Target="slide26.xml"/><Relationship Id="rId3" Type="http://schemas.openxmlformats.org/officeDocument/2006/relationships/slide" Target="slide7.xml"/><Relationship Id="rId21" Type="http://schemas.openxmlformats.org/officeDocument/2006/relationships/slide" Target="slide25.xml"/><Relationship Id="rId7" Type="http://schemas.openxmlformats.org/officeDocument/2006/relationships/slide" Target="slide3.xml"/><Relationship Id="rId12" Type="http://schemas.openxmlformats.org/officeDocument/2006/relationships/slide" Target="slide4.xml"/><Relationship Id="rId17" Type="http://schemas.openxmlformats.org/officeDocument/2006/relationships/slide" Target="slide5.xml"/><Relationship Id="rId25" Type="http://schemas.openxmlformats.org/officeDocument/2006/relationships/slide" Target="slide21.xml"/><Relationship Id="rId2" Type="http://schemas.openxmlformats.org/officeDocument/2006/relationships/slide" Target="slide2.xml"/><Relationship Id="rId16" Type="http://schemas.openxmlformats.org/officeDocument/2006/relationships/slide" Target="slide24.xml"/><Relationship Id="rId20" Type="http://schemas.openxmlformats.org/officeDocument/2006/relationships/slide" Target="slide2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2.xml"/><Relationship Id="rId11" Type="http://schemas.openxmlformats.org/officeDocument/2006/relationships/slide" Target="slide23.xml"/><Relationship Id="rId24" Type="http://schemas.openxmlformats.org/officeDocument/2006/relationships/slide" Target="slide16.xml"/><Relationship Id="rId5" Type="http://schemas.openxmlformats.org/officeDocument/2006/relationships/slide" Target="slide17.xml"/><Relationship Id="rId15" Type="http://schemas.openxmlformats.org/officeDocument/2006/relationships/slide" Target="slide19.xml"/><Relationship Id="rId23" Type="http://schemas.openxmlformats.org/officeDocument/2006/relationships/slide" Target="slide11.xml"/><Relationship Id="rId10" Type="http://schemas.openxmlformats.org/officeDocument/2006/relationships/slide" Target="slide18.xml"/><Relationship Id="rId19" Type="http://schemas.openxmlformats.org/officeDocument/2006/relationships/slide" Target="slide15.xml"/><Relationship Id="rId4" Type="http://schemas.openxmlformats.org/officeDocument/2006/relationships/slide" Target="slide12.xml"/><Relationship Id="rId9" Type="http://schemas.openxmlformats.org/officeDocument/2006/relationships/slide" Target="slide13.xml"/><Relationship Id="rId14" Type="http://schemas.openxmlformats.org/officeDocument/2006/relationships/slide" Target="slide14.xml"/><Relationship Id="rId22" Type="http://schemas.openxmlformats.org/officeDocument/2006/relationships/slide" Target="slide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4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4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4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4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7400" y="152400"/>
            <a:ext cx="48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JEOPARDY</a:t>
            </a:r>
            <a:endParaRPr lang="en-US" sz="3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838198"/>
          <a:ext cx="7924800" cy="5334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960"/>
                <a:gridCol w="1584960"/>
                <a:gridCol w="1584960"/>
                <a:gridCol w="1584960"/>
                <a:gridCol w="1584960"/>
              </a:tblGrid>
              <a:tr h="95534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SPECT</a:t>
                      </a:r>
                    </a:p>
                    <a:p>
                      <a:pPr algn="ctr"/>
                      <a:r>
                        <a:rPr lang="en-US" dirty="0" smtClean="0"/>
                        <a:t>(to look)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FORM</a:t>
                      </a:r>
                    </a:p>
                    <a:p>
                      <a:pPr algn="ctr"/>
                      <a:r>
                        <a:rPr lang="en-US" dirty="0" smtClean="0"/>
                        <a:t>(shape)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PORT</a:t>
                      </a:r>
                    </a:p>
                    <a:p>
                      <a:pPr algn="ctr"/>
                      <a:r>
                        <a:rPr lang="en-US" dirty="0" smtClean="0"/>
                        <a:t>(to</a:t>
                      </a:r>
                      <a:r>
                        <a:rPr lang="en-US" baseline="0" dirty="0" smtClean="0"/>
                        <a:t> carry)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TRACT</a:t>
                      </a:r>
                    </a:p>
                    <a:p>
                      <a:pPr algn="ctr"/>
                      <a:r>
                        <a:rPr lang="en-US" dirty="0" smtClean="0"/>
                        <a:t>(to draw or</a:t>
                      </a:r>
                      <a:r>
                        <a:rPr lang="en-US" baseline="0" dirty="0" smtClean="0"/>
                        <a:t> pull)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DICT</a:t>
                      </a:r>
                    </a:p>
                    <a:p>
                      <a:pPr algn="ctr"/>
                      <a:r>
                        <a:rPr lang="en-US" dirty="0" smtClean="0"/>
                        <a:t>(to say, speak)</a:t>
                      </a:r>
                      <a:endParaRPr lang="en-US" dirty="0"/>
                    </a:p>
                  </a:txBody>
                  <a:tcPr/>
                </a:tc>
              </a:tr>
              <a:tr h="875732">
                <a:tc>
                  <a:txBody>
                    <a:bodyPr/>
                    <a:lstStyle/>
                    <a:p>
                      <a:pPr algn="ctr"/>
                      <a:fld id="{9CA1383F-14C5-40D5-B4A1-CB92472350F0}" type="slidenum">
                        <a:rPr lang="en-US" sz="3600" smtClean="0">
                          <a:hlinkClick r:id="rId2" action="ppaction://hlinksldjump"/>
                        </a:rPr>
                        <a:pPr algn="ctr"/>
                        <a:t>1</a:t>
                      </a:fld>
                      <a:r>
                        <a:rPr lang="en-US" sz="3600" dirty="0" smtClean="0">
                          <a:hlinkClick r:id="rId2" action="ppaction://hlinksldjump"/>
                        </a:rPr>
                        <a:t>00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>
                          <a:hlinkClick r:id="rId3" action="ppaction://hlinksldjump"/>
                        </a:rPr>
                        <a:t>100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>
                          <a:hlinkClick r:id="rId4" action="ppaction://hlinksldjump"/>
                        </a:rPr>
                        <a:t>100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>
                          <a:hlinkClick r:id="rId5" action="ppaction://hlinksldjump"/>
                        </a:rPr>
                        <a:t>100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>
                          <a:hlinkClick r:id="rId6" action="ppaction://hlinksldjump"/>
                        </a:rPr>
                        <a:t>100</a:t>
                      </a:r>
                      <a:endParaRPr lang="en-US" sz="3600" dirty="0" smtClean="0"/>
                    </a:p>
                  </a:txBody>
                  <a:tcPr/>
                </a:tc>
              </a:tr>
              <a:tr h="8757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>
                          <a:hlinkClick r:id="rId7" action="ppaction://hlinksldjump"/>
                        </a:rPr>
                        <a:t>200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hlinkClick r:id="rId8" action="ppaction://hlinksldjump"/>
                        </a:rPr>
                        <a:t>200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hlinkClick r:id="rId9" action="ppaction://hlinksldjump"/>
                        </a:rPr>
                        <a:t>200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hlinkClick r:id="rId10" action="ppaction://hlinksldjump"/>
                        </a:rPr>
                        <a:t>200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hlinkClick r:id="rId11" action="ppaction://hlinksldjump"/>
                        </a:rPr>
                        <a:t>200</a:t>
                      </a:r>
                      <a:endParaRPr lang="en-US" sz="3600" dirty="0"/>
                    </a:p>
                  </a:txBody>
                  <a:tcPr/>
                </a:tc>
              </a:tr>
              <a:tr h="875732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hlinkClick r:id="rId12" action="ppaction://hlinksldjump"/>
                        </a:rPr>
                        <a:t>300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hlinkClick r:id="rId13" action="ppaction://hlinksldjump"/>
                        </a:rPr>
                        <a:t>300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hlinkClick r:id="rId14" action="ppaction://hlinksldjump"/>
                        </a:rPr>
                        <a:t>300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hlinkClick r:id="rId15" action="ppaction://hlinksldjump"/>
                        </a:rPr>
                        <a:t>300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hlinkClick r:id="rId16" action="ppaction://hlinksldjump"/>
                        </a:rPr>
                        <a:t>300</a:t>
                      </a:r>
                      <a:endParaRPr lang="en-US" sz="3600" dirty="0"/>
                    </a:p>
                  </a:txBody>
                  <a:tcPr/>
                </a:tc>
              </a:tr>
              <a:tr h="875732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hlinkClick r:id="rId17" action="ppaction://hlinksldjump"/>
                        </a:rPr>
                        <a:t>400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hlinkClick r:id="rId18" action="ppaction://hlinksldjump"/>
                        </a:rPr>
                        <a:t>400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hlinkClick r:id="rId19" action="ppaction://hlinksldjump"/>
                        </a:rPr>
                        <a:t>400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hlinkClick r:id="rId20" action="ppaction://hlinksldjump"/>
                        </a:rPr>
                        <a:t>400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hlinkClick r:id="rId21" action="ppaction://hlinksldjump"/>
                        </a:rPr>
                        <a:t>400</a:t>
                      </a:r>
                      <a:endParaRPr lang="en-US" sz="3600" dirty="0"/>
                    </a:p>
                  </a:txBody>
                  <a:tcPr/>
                </a:tc>
              </a:tr>
              <a:tr h="875732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hlinkClick r:id="rId22" action="ppaction://hlinksldjump"/>
                        </a:rPr>
                        <a:t>500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hlinkClick r:id="rId23" action="ppaction://hlinksldjump"/>
                        </a:rPr>
                        <a:t>500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hlinkClick r:id="rId24" action="ppaction://hlinksldjump"/>
                        </a:rPr>
                        <a:t>500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hlinkClick r:id="rId25" action="ppaction://hlinksldjump"/>
                        </a:rPr>
                        <a:t>500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hlinkClick r:id="rId26" action="ppaction://hlinksldjump"/>
                        </a:rPr>
                        <a:t>500</a:t>
                      </a:r>
                      <a:endParaRPr lang="en-US" sz="3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 400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8800" dirty="0" smtClean="0"/>
              <a:t>To change into another substance, change of form</a:t>
            </a:r>
            <a:endParaRPr lang="en-US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239000" y="5943600"/>
            <a:ext cx="1207008" cy="713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315200" y="609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 500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Disfigurement, spoiling the shape</a:t>
            </a:r>
            <a:endParaRPr lang="en-US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239000" y="5943600"/>
            <a:ext cx="1207008" cy="713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315200" y="609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 100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n-US" sz="8800" dirty="0" smtClean="0"/>
              <a:t>Goods brought into a country from another country to be sold.</a:t>
            </a:r>
            <a:endParaRPr lang="en-US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239000" y="5943600"/>
            <a:ext cx="1207008" cy="713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315200" y="609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 200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One who carries burdens for hire.</a:t>
            </a:r>
            <a:endParaRPr lang="en-US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239000" y="5943600"/>
            <a:ext cx="1207008" cy="713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315200" y="609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 300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To remove from one place to another.</a:t>
            </a:r>
            <a:endParaRPr lang="en-US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239000" y="5943600"/>
            <a:ext cx="1207008" cy="713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7315200" y="609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 400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To give an account of</a:t>
            </a:r>
            <a:endParaRPr lang="en-US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239000" y="5943600"/>
            <a:ext cx="1207008" cy="713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315200" y="609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 500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A case for carrying loose papers</a:t>
            </a:r>
            <a:endParaRPr lang="en-US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239000" y="5943600"/>
            <a:ext cx="1207008" cy="713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315200" y="609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TRACT 100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Adjective: having power to attract; alluring; inviting</a:t>
            </a:r>
            <a:endParaRPr lang="en-US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239000" y="5943600"/>
            <a:ext cx="1207008" cy="713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7315200" y="609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TRACT 200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8800" dirty="0" smtClean="0"/>
              <a:t>A powerful motor vehicle for pulling farm machinery, heavy loads</a:t>
            </a:r>
            <a:endParaRPr lang="en-US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239000" y="5943600"/>
            <a:ext cx="1207008" cy="713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315200" y="609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TRACT 300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n-US" sz="8800" dirty="0" smtClean="0"/>
              <a:t>The power to grip or hold to a surface while moving, without slipping.</a:t>
            </a:r>
            <a:endParaRPr lang="en-US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239000" y="5943600"/>
            <a:ext cx="1207008" cy="713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315200" y="609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 100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One who watches; an onlooker</a:t>
            </a:r>
            <a:endParaRPr lang="en-US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239000" y="5943600"/>
            <a:ext cx="1207008" cy="713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315200" y="609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TRACT 400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An agreement; literally, to draw together.</a:t>
            </a:r>
            <a:endParaRPr lang="en-US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239000" y="5943600"/>
            <a:ext cx="1207008" cy="713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7315200" y="609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TRACT 500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To take apart from the rest, to deduct</a:t>
            </a:r>
            <a:endParaRPr lang="en-US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239000" y="5943600"/>
            <a:ext cx="1207008" cy="713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315200" y="609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DICT 100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8800" dirty="0" smtClean="0"/>
              <a:t>A book containing the words of a language explained</a:t>
            </a:r>
            <a:endParaRPr lang="en-US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239000" y="5943600"/>
            <a:ext cx="1207008" cy="713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315200" y="609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DICT 200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A speaking against, a denial</a:t>
            </a:r>
            <a:endParaRPr lang="en-US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239000" y="5943600"/>
            <a:ext cx="1207008" cy="713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315200" y="609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DICT 300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A blessing often at the end of a worship service</a:t>
            </a:r>
            <a:endParaRPr lang="en-US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239000" y="5943600"/>
            <a:ext cx="1207008" cy="713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315200" y="609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DICT 400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An order proclaimed by an authority</a:t>
            </a:r>
            <a:endParaRPr lang="en-US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239000" y="5943600"/>
            <a:ext cx="1207008" cy="713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7315200" y="609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DICT 500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To charge with a crime</a:t>
            </a:r>
            <a:endParaRPr lang="en-US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239000" y="5943600"/>
            <a:ext cx="1207008" cy="713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315200" y="609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u="sng" dirty="0" smtClean="0"/>
              <a:t>SPECT</a:t>
            </a:r>
            <a:r>
              <a:rPr lang="en-US" sz="8800" dirty="0" smtClean="0"/>
              <a:t>ATOR</a:t>
            </a:r>
          </a:p>
          <a:p>
            <a:pPr algn="ctr">
              <a:buNone/>
            </a:pPr>
            <a:endParaRPr lang="en-US" sz="50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04800" y="5867400"/>
            <a:ext cx="1676400" cy="838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914400" y="6096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EX</a:t>
            </a:r>
            <a:r>
              <a:rPr lang="en-US" sz="8800" u="sng" dirty="0" smtClean="0"/>
              <a:t>PECT</a:t>
            </a:r>
            <a:r>
              <a:rPr lang="en-US" sz="8800" dirty="0" smtClean="0"/>
              <a:t>ATION</a:t>
            </a:r>
          </a:p>
          <a:p>
            <a:pPr algn="ctr">
              <a:buNone/>
            </a:pPr>
            <a:endParaRPr lang="en-US" sz="50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04800" y="5867400"/>
            <a:ext cx="1676400" cy="838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914400" y="6096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SU</a:t>
            </a:r>
            <a:r>
              <a:rPr lang="en-US" sz="8800" u="sng" dirty="0" smtClean="0"/>
              <a:t>SPECT</a:t>
            </a:r>
          </a:p>
          <a:p>
            <a:pPr algn="ctr">
              <a:buNone/>
            </a:pPr>
            <a:endParaRPr lang="en-US" sz="50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04800" y="5867400"/>
            <a:ext cx="1676400" cy="838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6096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 200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The prospect of good to some; anticipation</a:t>
            </a:r>
            <a:endParaRPr lang="en-US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239000" y="5943600"/>
            <a:ext cx="1207008" cy="713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7315200" y="609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RE</a:t>
            </a:r>
            <a:r>
              <a:rPr lang="en-US" sz="8800" u="sng" dirty="0" smtClean="0"/>
              <a:t>SPECT</a:t>
            </a:r>
          </a:p>
          <a:p>
            <a:pPr algn="ctr">
              <a:buNone/>
            </a:pPr>
            <a:endParaRPr lang="en-US" sz="50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04800" y="5867400"/>
            <a:ext cx="1676400" cy="838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6096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CIRCUM</a:t>
            </a:r>
            <a:r>
              <a:rPr lang="en-US" sz="8800" u="sng" dirty="0" smtClean="0"/>
              <a:t>SPECT</a:t>
            </a:r>
          </a:p>
          <a:p>
            <a:pPr algn="ctr">
              <a:buNone/>
            </a:pPr>
            <a:endParaRPr lang="en-US" sz="50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04800" y="5867400"/>
            <a:ext cx="1676400" cy="838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6096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UNI</a:t>
            </a:r>
            <a:r>
              <a:rPr lang="en-US" sz="8800" u="sng" dirty="0" smtClean="0"/>
              <a:t>FORM</a:t>
            </a:r>
          </a:p>
          <a:p>
            <a:pPr algn="ctr">
              <a:buNone/>
            </a:pPr>
            <a:endParaRPr lang="en-US" sz="50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04800" y="5867400"/>
            <a:ext cx="1676400" cy="838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6096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noncon</a:t>
            </a:r>
            <a:r>
              <a:rPr lang="en-US" sz="8800" u="sng" dirty="0" smtClean="0"/>
              <a:t>form</a:t>
            </a:r>
            <a:r>
              <a:rPr lang="en-US" sz="8800" dirty="0" smtClean="0"/>
              <a:t>ist</a:t>
            </a:r>
            <a:endParaRPr lang="en-US" sz="8800" u="sng" dirty="0" smtClean="0"/>
          </a:p>
          <a:p>
            <a:pPr algn="ctr">
              <a:buNone/>
            </a:pPr>
            <a:endParaRPr lang="en-US" sz="50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04800" y="5867400"/>
            <a:ext cx="1676400" cy="838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6096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RE</a:t>
            </a:r>
            <a:r>
              <a:rPr lang="en-US" sz="8800" u="sng" dirty="0" smtClean="0"/>
              <a:t>FORM</a:t>
            </a:r>
          </a:p>
          <a:p>
            <a:pPr algn="ctr">
              <a:buNone/>
            </a:pPr>
            <a:endParaRPr lang="en-US" sz="50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04800" y="5867400"/>
            <a:ext cx="1676400" cy="838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6096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TRANS</a:t>
            </a:r>
            <a:r>
              <a:rPr lang="en-US" sz="8800" u="sng" dirty="0" smtClean="0"/>
              <a:t>FORM</a:t>
            </a:r>
          </a:p>
          <a:p>
            <a:pPr algn="ctr">
              <a:buNone/>
            </a:pPr>
            <a:endParaRPr lang="en-US" sz="50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04800" y="5867400"/>
            <a:ext cx="1676400" cy="838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6096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DE</a:t>
            </a:r>
            <a:r>
              <a:rPr lang="en-US" sz="8800" u="sng" dirty="0" smtClean="0"/>
              <a:t>FORM</a:t>
            </a:r>
            <a:r>
              <a:rPr lang="en-US" sz="8800" dirty="0" smtClean="0"/>
              <a:t>ITY</a:t>
            </a:r>
            <a:endParaRPr lang="en-US" sz="8800" u="sng" dirty="0" smtClean="0"/>
          </a:p>
          <a:p>
            <a:pPr algn="ctr">
              <a:buNone/>
            </a:pPr>
            <a:endParaRPr lang="en-US" sz="50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04800" y="5867400"/>
            <a:ext cx="1676400" cy="838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6096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IM</a:t>
            </a:r>
            <a:r>
              <a:rPr lang="en-US" sz="8800" u="sng" dirty="0" smtClean="0"/>
              <a:t>PORT</a:t>
            </a:r>
          </a:p>
          <a:p>
            <a:pPr algn="ctr">
              <a:buNone/>
            </a:pPr>
            <a:endParaRPr lang="en-US" sz="50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04800" y="5867400"/>
            <a:ext cx="1676400" cy="838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6096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u="sng" dirty="0" smtClean="0"/>
              <a:t>PORT</a:t>
            </a:r>
            <a:r>
              <a:rPr lang="en-US" sz="8800" dirty="0" smtClean="0"/>
              <a:t>ER</a:t>
            </a:r>
            <a:endParaRPr lang="en-US" sz="8800" u="sng" dirty="0" smtClean="0"/>
          </a:p>
          <a:p>
            <a:pPr algn="ctr">
              <a:buNone/>
            </a:pPr>
            <a:endParaRPr lang="en-US" sz="50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04800" y="5867400"/>
            <a:ext cx="1676400" cy="838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6096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TRANS</a:t>
            </a:r>
            <a:r>
              <a:rPr lang="en-US" sz="8800" u="sng" dirty="0" smtClean="0"/>
              <a:t>PORT</a:t>
            </a:r>
          </a:p>
          <a:p>
            <a:pPr algn="ctr">
              <a:buNone/>
            </a:pPr>
            <a:endParaRPr lang="en-US" sz="50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04800" y="5867400"/>
            <a:ext cx="1676400" cy="838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6096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 300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To regard with suspicion and mistrust</a:t>
            </a:r>
            <a:endParaRPr lang="en-US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239000" y="5943600"/>
            <a:ext cx="1207008" cy="713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315200" y="609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RE</a:t>
            </a:r>
            <a:r>
              <a:rPr lang="en-US" sz="8800" u="sng" dirty="0" smtClean="0"/>
              <a:t>PORT</a:t>
            </a:r>
          </a:p>
          <a:p>
            <a:pPr algn="ctr">
              <a:buNone/>
            </a:pPr>
            <a:endParaRPr lang="en-US" sz="50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04800" y="5867400"/>
            <a:ext cx="1676400" cy="838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6096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u="sng" dirty="0" smtClean="0"/>
              <a:t>PORT</a:t>
            </a:r>
            <a:r>
              <a:rPr lang="en-US" sz="8800" dirty="0" smtClean="0"/>
              <a:t>FOLIO</a:t>
            </a:r>
            <a:endParaRPr lang="en-US" sz="8800" u="sng" dirty="0" smtClean="0"/>
          </a:p>
          <a:p>
            <a:pPr algn="ctr">
              <a:buNone/>
            </a:pPr>
            <a:endParaRPr lang="en-US" sz="50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04800" y="5867400"/>
            <a:ext cx="1676400" cy="838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6096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AT</a:t>
            </a:r>
            <a:r>
              <a:rPr lang="en-US" sz="8800" u="sng" dirty="0" smtClean="0"/>
              <a:t>TRACT</a:t>
            </a:r>
            <a:r>
              <a:rPr lang="en-US" sz="8800" dirty="0" smtClean="0"/>
              <a:t>IVE</a:t>
            </a:r>
          </a:p>
          <a:p>
            <a:pPr algn="ctr">
              <a:buNone/>
            </a:pPr>
            <a:endParaRPr lang="en-US" sz="50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04800" y="5867400"/>
            <a:ext cx="1676400" cy="838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6096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u="sng" dirty="0" smtClean="0"/>
              <a:t>TRACT</a:t>
            </a:r>
            <a:r>
              <a:rPr lang="en-US" sz="8800" dirty="0" smtClean="0"/>
              <a:t>OR</a:t>
            </a:r>
          </a:p>
          <a:p>
            <a:pPr algn="ctr">
              <a:buNone/>
            </a:pPr>
            <a:endParaRPr lang="en-US" sz="50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04800" y="5867400"/>
            <a:ext cx="1676400" cy="838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6096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u="sng" dirty="0" smtClean="0"/>
              <a:t>TRACT</a:t>
            </a:r>
            <a:r>
              <a:rPr lang="en-US" sz="8800" dirty="0" smtClean="0"/>
              <a:t>ION</a:t>
            </a:r>
          </a:p>
          <a:p>
            <a:pPr algn="ctr">
              <a:buNone/>
            </a:pPr>
            <a:endParaRPr lang="en-US" sz="50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04800" y="5867400"/>
            <a:ext cx="1676400" cy="838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6096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CON</a:t>
            </a:r>
            <a:r>
              <a:rPr lang="en-US" sz="8800" u="sng" dirty="0" smtClean="0"/>
              <a:t>TRACT</a:t>
            </a:r>
          </a:p>
          <a:p>
            <a:pPr algn="ctr">
              <a:buNone/>
            </a:pPr>
            <a:endParaRPr lang="en-US" sz="50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04800" y="5867400"/>
            <a:ext cx="1676400" cy="838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6096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SUB</a:t>
            </a:r>
            <a:r>
              <a:rPr lang="en-US" sz="8800" u="sng" dirty="0" smtClean="0"/>
              <a:t>TRACT</a:t>
            </a:r>
          </a:p>
          <a:p>
            <a:pPr algn="ctr">
              <a:buNone/>
            </a:pPr>
            <a:endParaRPr lang="en-US" sz="50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04800" y="5867400"/>
            <a:ext cx="1676400" cy="838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6096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u="sng" dirty="0" smtClean="0"/>
              <a:t>DICT</a:t>
            </a:r>
            <a:r>
              <a:rPr lang="en-US" sz="8800" dirty="0" smtClean="0"/>
              <a:t>IONARY</a:t>
            </a:r>
            <a:endParaRPr lang="en-US" sz="8800" u="sng" dirty="0" smtClean="0"/>
          </a:p>
          <a:p>
            <a:pPr algn="ctr">
              <a:buNone/>
            </a:pPr>
            <a:endParaRPr lang="en-US" sz="50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04800" y="5867400"/>
            <a:ext cx="1676400" cy="838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6096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CONTRA</a:t>
            </a:r>
            <a:r>
              <a:rPr lang="en-US" sz="8800" u="sng" dirty="0" smtClean="0"/>
              <a:t>DICT</a:t>
            </a:r>
            <a:r>
              <a:rPr lang="en-US" sz="8800" dirty="0" smtClean="0"/>
              <a:t>ION</a:t>
            </a:r>
          </a:p>
          <a:p>
            <a:pPr algn="ctr">
              <a:buNone/>
            </a:pPr>
            <a:endParaRPr lang="en-US" sz="50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04800" y="5867400"/>
            <a:ext cx="1676400" cy="838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6096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BENE</a:t>
            </a:r>
            <a:r>
              <a:rPr lang="en-US" sz="8800" u="sng" dirty="0" smtClean="0"/>
              <a:t>DICT</a:t>
            </a:r>
            <a:r>
              <a:rPr lang="en-US" sz="8800" dirty="0" smtClean="0"/>
              <a:t>ION</a:t>
            </a:r>
          </a:p>
          <a:p>
            <a:pPr algn="ctr">
              <a:buNone/>
            </a:pPr>
            <a:endParaRPr lang="en-US" sz="50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04800" y="5867400"/>
            <a:ext cx="1676400" cy="838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6096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 400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sz="8800" dirty="0" smtClean="0"/>
              <a:t>Verb: to esteem</a:t>
            </a:r>
          </a:p>
          <a:p>
            <a:pPr algn="ctr">
              <a:buNone/>
            </a:pPr>
            <a:r>
              <a:rPr lang="en-US" sz="8800" dirty="0" smtClean="0"/>
              <a:t>Noun: regard, deference</a:t>
            </a:r>
          </a:p>
          <a:p>
            <a:pPr algn="ctr">
              <a:buNone/>
            </a:pPr>
            <a:r>
              <a:rPr lang="en-US" sz="8800" dirty="0" smtClean="0"/>
              <a:t>Literally: to look again</a:t>
            </a:r>
            <a:endParaRPr lang="en-US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239000" y="5943600"/>
            <a:ext cx="1207008" cy="713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7315200" y="609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E</a:t>
            </a:r>
            <a:r>
              <a:rPr lang="en-US" sz="8800" u="sng" dirty="0" smtClean="0"/>
              <a:t>DICT</a:t>
            </a:r>
          </a:p>
          <a:p>
            <a:pPr algn="ctr">
              <a:buNone/>
            </a:pPr>
            <a:endParaRPr lang="en-US" sz="50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04800" y="5867400"/>
            <a:ext cx="1676400" cy="838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6096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IN</a:t>
            </a:r>
            <a:r>
              <a:rPr lang="en-US" sz="8800" u="sng" dirty="0" smtClean="0"/>
              <a:t>DICT</a:t>
            </a:r>
          </a:p>
          <a:p>
            <a:pPr algn="ctr">
              <a:buNone/>
            </a:pPr>
            <a:endParaRPr lang="en-US" sz="50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04800" y="5867400"/>
            <a:ext cx="1676400" cy="838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60960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 500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Looking around, watchful, prudent</a:t>
            </a:r>
            <a:endParaRPr lang="en-US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239000" y="5943600"/>
            <a:ext cx="1207008" cy="713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315200" y="609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 </a:t>
            </a:r>
            <a:r>
              <a:rPr lang="en-US" dirty="0"/>
              <a:t>1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8800" dirty="0" smtClean="0"/>
              <a:t>One “form” or style of clothing such as is worn by nurses</a:t>
            </a:r>
            <a:endParaRPr lang="en-US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239000" y="5943600"/>
            <a:ext cx="1207008" cy="713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7315200" y="609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 200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One who does not conform</a:t>
            </a:r>
            <a:endParaRPr lang="en-US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239000" y="5943600"/>
            <a:ext cx="1207008" cy="713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315200" y="609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 300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To form or make anew; to reclaim</a:t>
            </a:r>
            <a:endParaRPr lang="en-US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162800" y="5943600"/>
            <a:ext cx="1283208" cy="713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315200" y="609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388</Words>
  <Application>Microsoft Office PowerPoint</Application>
  <PresentationFormat>On-screen Show (4:3)</PresentationFormat>
  <Paragraphs>163</Paragraphs>
  <Slides>51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PowerPoint Presentation</vt:lpstr>
      <vt:lpstr>SPECT 100</vt:lpstr>
      <vt:lpstr>SPECT 200</vt:lpstr>
      <vt:lpstr>SPECT 300</vt:lpstr>
      <vt:lpstr>SPECT 400</vt:lpstr>
      <vt:lpstr>SPECT 500</vt:lpstr>
      <vt:lpstr>FORM 100</vt:lpstr>
      <vt:lpstr>FORM 200</vt:lpstr>
      <vt:lpstr>FORM 300</vt:lpstr>
      <vt:lpstr>FORM 400</vt:lpstr>
      <vt:lpstr>FORM 500</vt:lpstr>
      <vt:lpstr>PORT 100</vt:lpstr>
      <vt:lpstr>PORT 200</vt:lpstr>
      <vt:lpstr>PORT 300</vt:lpstr>
      <vt:lpstr>PORT 400</vt:lpstr>
      <vt:lpstr>PORT 500</vt:lpstr>
      <vt:lpstr>TRACT 100</vt:lpstr>
      <vt:lpstr>TRACT 200</vt:lpstr>
      <vt:lpstr>TRACT 300</vt:lpstr>
      <vt:lpstr>TRACT 400</vt:lpstr>
      <vt:lpstr>TRACT 500</vt:lpstr>
      <vt:lpstr>DICT 100</vt:lpstr>
      <vt:lpstr>DICT 200</vt:lpstr>
      <vt:lpstr>DICT 300</vt:lpstr>
      <vt:lpstr>DICT 400</vt:lpstr>
      <vt:lpstr>DICT 500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Education Service Center Region 12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jrogers</dc:creator>
  <cp:lastModifiedBy>Jessica Rogers</cp:lastModifiedBy>
  <cp:revision>10</cp:revision>
  <dcterms:created xsi:type="dcterms:W3CDTF">2010-08-23T18:56:15Z</dcterms:created>
  <dcterms:modified xsi:type="dcterms:W3CDTF">2011-12-06T20:34:19Z</dcterms:modified>
</cp:coreProperties>
</file>